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225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75656" y="908720"/>
            <a:ext cx="705678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Arhosaf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ddydd</a:t>
            </a:r>
            <a:r>
              <a:rPr lang="en-GB" sz="4200" dirty="0" smtClean="0">
                <a:latin typeface="+mj-lt"/>
              </a:rPr>
              <a:t> a </a:t>
            </a:r>
            <a:r>
              <a:rPr lang="en-GB" sz="4200" dirty="0" err="1" smtClean="0">
                <a:latin typeface="+mj-lt"/>
              </a:rPr>
              <a:t>nos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Byth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bellach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dan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Groes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I'th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fwynhau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Mi </a:t>
            </a:r>
            <a:r>
              <a:rPr lang="en-GB" sz="4200" dirty="0" err="1" smtClean="0">
                <a:latin typeface="+mj-lt"/>
              </a:rPr>
              <a:t>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taliad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Wnaed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Galfaria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fryn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A’m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canna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wyn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Oddi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wrth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75656" y="684560"/>
            <a:ext cx="67687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nyfnder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dŵr</a:t>
            </a:r>
            <a:r>
              <a:rPr lang="en-GB" sz="4200" dirty="0" smtClean="0">
                <a:latin typeface="+mj-lt"/>
              </a:rPr>
              <a:t> a </a:t>
            </a:r>
            <a:r>
              <a:rPr lang="en-GB" sz="4200" dirty="0" err="1" smtClean="0">
                <a:latin typeface="+mj-lt"/>
              </a:rPr>
              <a:t>thân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Calfaria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nghân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Calfaria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mwy</a:t>
            </a:r>
            <a:r>
              <a:rPr lang="en-GB" sz="4200" dirty="0" smtClean="0">
                <a:latin typeface="+mj-lt"/>
              </a:rPr>
              <a:t>: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Y </a:t>
            </a:r>
            <a:r>
              <a:rPr lang="en-GB" sz="4200" dirty="0" err="1" smtClean="0">
                <a:latin typeface="+mj-lt"/>
              </a:rPr>
              <a:t>bryn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ordeiniodd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nhragwyddoldeb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 </a:t>
            </a:r>
            <a:r>
              <a:rPr lang="en-GB" sz="4200" dirty="0" err="1" smtClean="0">
                <a:latin typeface="+mj-lt"/>
              </a:rPr>
              <a:t>godi'r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marw'n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Trwy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farwol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glwy</a:t>
            </a:r>
            <a:r>
              <a:rPr lang="en-GB" sz="4200" dirty="0" smtClean="0">
                <a:latin typeface="+mj-lt"/>
              </a:rPr>
              <a:t>'.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692696"/>
            <a:ext cx="770485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bellach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tua'r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wlad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Bwrcaswyd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im</a:t>
            </a:r>
            <a:r>
              <a:rPr lang="en-GB" sz="4200" dirty="0" smtClean="0">
                <a:latin typeface="+mj-lt"/>
              </a:rPr>
              <a:t> â </a:t>
            </a:r>
            <a:r>
              <a:rPr lang="en-GB" sz="4200" dirty="0" err="1" smtClean="0">
                <a:latin typeface="+mj-lt"/>
              </a:rPr>
              <a:t>gwaed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'</a:t>
            </a:r>
            <a:r>
              <a:rPr lang="en-GB" sz="4200" dirty="0" err="1" smtClean="0">
                <a:latin typeface="+mj-lt"/>
              </a:rPr>
              <a:t>Rwyf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nesáu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Caf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rhan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Sydd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eisiau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f'enaid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hynny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y man,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I'w</a:t>
            </a:r>
            <a:r>
              <a:rPr lang="en-GB" sz="4200" dirty="0" smtClean="0">
                <a:latin typeface="+mj-lt"/>
              </a:rPr>
              <a:t> bur </a:t>
            </a:r>
            <a:r>
              <a:rPr lang="en-GB" sz="4200" dirty="0" err="1" smtClean="0">
                <a:latin typeface="+mj-lt"/>
              </a:rPr>
              <a:t>fwynhau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524</cp:revision>
  <dcterms:modified xsi:type="dcterms:W3CDTF">2015-06-23T12:17:23Z</dcterms:modified>
</cp:coreProperties>
</file>